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177" y="4649823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4428" y="3920824"/>
            <a:ext cx="36295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Астафьев  Коля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96050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77575" y="56438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2018-06-05T10:44:50Z</dcterms:created>
  <dcterms:modified xsi:type="dcterms:W3CDTF">2018-06-06T07:41:27Z</dcterms:modified>
</cp:coreProperties>
</file>